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"/>
  </p:notesMasterIdLst>
  <p:sldIdLst>
    <p:sldId id="360" r:id="rId2"/>
    <p:sldId id="357" r:id="rId3"/>
    <p:sldId id="355" r:id="rId4"/>
    <p:sldId id="352" r:id="rId5"/>
    <p:sldId id="359" r:id="rId6"/>
    <p:sldId id="361" r:id="rId7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432" y="10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21862" y="1616308"/>
            <a:ext cx="35718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Конференция для воспитателей по вопросам сохранения родного языка  «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Иң зур мирас бер генә: газиз туган тел генә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 совместно с журналом  «Салават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күпере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20" y="1072607"/>
            <a:ext cx="2186830" cy="164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139" y="2622232"/>
            <a:ext cx="3039329" cy="228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02" y="3236793"/>
            <a:ext cx="2200096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167" y="1059582"/>
            <a:ext cx="2196045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822" y="3256641"/>
            <a:ext cx="2195014" cy="1649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8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015616" y="1476360"/>
            <a:ext cx="35718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Международный литературный конкурс чтецов «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Җәлил  укулары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  («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Джалиловские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чтения»), уровень ДОУ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9502"/>
            <a:ext cx="2060848" cy="206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486" y="2332022"/>
            <a:ext cx="3356143" cy="251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Ramil\Desktop\Новая папка\Screenshot_20211110-150725_Galler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812" y="906940"/>
            <a:ext cx="1597985" cy="189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7" descr="https://apf.mail.ru/cgi-bin/readmsg?id=16376030681399544044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9" descr="https://apf.mail.ru/cgi-bin/readmsg?id=16376030681399544044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C:\Users\Ramil\Desktop\Новая папка\tempFileForShare_20211122-2044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52" y="2899799"/>
            <a:ext cx="1912791" cy="191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Ramil\Desktop\Новая папка\IMG-20211102-WA0018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3" r="18546"/>
          <a:stretch/>
        </p:blipFill>
        <p:spPr bwMode="auto">
          <a:xfrm>
            <a:off x="658165" y="2899800"/>
            <a:ext cx="2255670" cy="191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86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5978"/>
            <a:ext cx="5153744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47864" y="699542"/>
            <a:ext cx="25922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образовательно-просветительской программы «Мы в ответе за тех, кого приручили» Акция «Любимые питомцы»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26" y="759154"/>
            <a:ext cx="2573935" cy="1930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912378"/>
            <a:ext cx="2971402" cy="129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549" y="2211710"/>
            <a:ext cx="1963929" cy="2590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43" y="2918582"/>
            <a:ext cx="2493018" cy="188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20852" y="2774745"/>
            <a:ext cx="2890109" cy="202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5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5878" y="1302608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г</a:t>
            </a: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Казани</a:t>
            </a: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43808" y="1571618"/>
            <a:ext cx="34563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Мероприятие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«Сохраним природу от мусора» в рамках городской образовательно-просветительской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программы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«раздельный сбор мусора- наш выбор»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8"/>
          <a:stretch/>
        </p:blipFill>
        <p:spPr bwMode="auto">
          <a:xfrm>
            <a:off x="4860032" y="2859782"/>
            <a:ext cx="3425112" cy="21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7" r="18236" b="15862"/>
          <a:stretch/>
        </p:blipFill>
        <p:spPr bwMode="auto">
          <a:xfrm>
            <a:off x="910892" y="2829669"/>
            <a:ext cx="3384376" cy="215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6" t="6220" r="7124" b="13143"/>
          <a:stretch/>
        </p:blipFill>
        <p:spPr bwMode="auto">
          <a:xfrm>
            <a:off x="611560" y="771550"/>
            <a:ext cx="2236865" cy="184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200" y="941364"/>
            <a:ext cx="2399708" cy="1799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21862" y="1616308"/>
            <a:ext cx="3571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Репортаж в газете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Ватаным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Татарстан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бирг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ән сабак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Ramil\Desktop\Новая папка\Screenshot_20211116-204252_Chrom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976" y="1347614"/>
            <a:ext cx="2184301" cy="357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Ramil\Desktop\tempFileForShare_20211122-2150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4" y="897018"/>
            <a:ext cx="2232248" cy="412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386" y="2139900"/>
            <a:ext cx="1635360" cy="1762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879" y="3153887"/>
            <a:ext cx="2003602" cy="149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099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6097" y="1092541"/>
            <a:ext cx="3409566" cy="304775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№67 комбинированного вида с татарским языком воспитания и обучения» Советского района </a:t>
            </a:r>
            <a:r>
              <a:rPr lang="ru-RU" sz="14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3520" y="41417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4885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21862" y="1616308"/>
            <a:ext cx="3571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Участие в он-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лайн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уроках рисования детского журнала «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Салават күпере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s://apf.mail.ru/cgi-bin/readmsg?id=16350675571907075847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pf.mail.ru/cgi-bin/readmsg?id=16350675571907075847;0;1&amp;exif=1&amp;full=1&amp;x-email=fardiya76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33814"/>
            <a:ext cx="2354698" cy="176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39915"/>
            <a:ext cx="3224118" cy="2417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9"/>
          <a:stretch/>
        </p:blipFill>
        <p:spPr bwMode="auto">
          <a:xfrm>
            <a:off x="5055024" y="2639915"/>
            <a:ext cx="3356410" cy="2411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C:\Users\Ramil\Desktop\Новая папка\tempFileForShare_20211122-21133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070" r="2829" b="7825"/>
          <a:stretch/>
        </p:blipFill>
        <p:spPr bwMode="auto">
          <a:xfrm>
            <a:off x="6428653" y="925820"/>
            <a:ext cx="2474518" cy="157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80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4674</TotalTime>
  <Words>108</Words>
  <Application>Microsoft Office PowerPoint</Application>
  <PresentationFormat>Экран (16:9)</PresentationFormat>
  <Paragraphs>28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2_Тема Office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ФОТОРЕПОРТАЖ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 Казани</vt:lpstr>
      <vt:lpstr>  МАДОУ «Детский сад №67 комбинированного вида с татарским языком воспитания и обучения» Советского района г.Казани</vt:lpstr>
      <vt:lpstr>  МАДОУ «Детский сад №67 комбинированного вида с татарским языком воспитания и обучения» Советского района г.Казани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Ramil</cp:lastModifiedBy>
  <cp:revision>507</cp:revision>
  <cp:lastPrinted>2021-02-04T07:26:50Z</cp:lastPrinted>
  <dcterms:created xsi:type="dcterms:W3CDTF">2015-10-13T08:15:21Z</dcterms:created>
  <dcterms:modified xsi:type="dcterms:W3CDTF">2021-11-22T18:59:31Z</dcterms:modified>
</cp:coreProperties>
</file>